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70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1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62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79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24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0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20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28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90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33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25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09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87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0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396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09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55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78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23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41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6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8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4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0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76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85584D-7D79-4248-9986-4CA35242F944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0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-HHeJKBYzf8?start=185&amp;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ungduong2.github.io/cs460student/final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9C58023-E428-42C1-9901-D7C84E9B3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1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45191" y="455015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493E14-7238-403A-90E5-D2FAF1055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7857" y="1398850"/>
            <a:ext cx="3282152" cy="2030150"/>
          </a:xfrm>
        </p:spPr>
        <p:txBody>
          <a:bodyPr>
            <a:normAutofit/>
          </a:bodyPr>
          <a:lstStyle/>
          <a:p>
            <a:r>
              <a:rPr lang="en-US" sz="2400"/>
              <a:t>Final Project</a:t>
            </a:r>
            <a:br>
              <a:rPr lang="en-US"/>
            </a:br>
            <a:r>
              <a:rPr lang="en-US"/>
              <a:t>SpaceCraft</a:t>
            </a:r>
            <a:br>
              <a:rPr lang="en-US"/>
            </a:br>
            <a:r>
              <a:rPr lang="en-US" sz="700"/>
              <a:t>(on Three.js)</a:t>
            </a:r>
            <a:br>
              <a:rPr lang="en-US"/>
            </a:br>
            <a:r>
              <a:rPr lang="en-US" sz="1400" cap="none"/>
              <a:t>Fast Forwards</a:t>
            </a:r>
            <a:br>
              <a:rPr lang="en-US" sz="1400" cap="none"/>
            </a:br>
            <a:r>
              <a:rPr lang="en-US" sz="1400" cap="none"/>
              <a:t>2021</a:t>
            </a:r>
            <a:br>
              <a:rPr lang="en-US" sz="1400" cap="none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BD34D-43E1-4A2A-8E7D-F3AD988AD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4469" y="3712101"/>
            <a:ext cx="3148928" cy="73254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de-DE"/>
              <a:t>Tung Duong</a:t>
            </a:r>
            <a:br>
              <a:rPr lang="de-DE"/>
            </a:br>
            <a:r>
              <a:rPr lang="de-DE"/>
              <a:t>CS 460</a:t>
            </a:r>
            <a:br>
              <a:rPr lang="de-DE"/>
            </a:br>
            <a:r>
              <a:rPr lang="de-DE"/>
              <a:t>Prof. Daniel Haehn</a:t>
            </a:r>
            <a:endParaRPr lang="en-US"/>
          </a:p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50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0322-71C4-4A67-A2A9-1402A2E5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88138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/>
              <a:t>IDEA</a:t>
            </a:r>
            <a:r>
              <a:rPr lang="en-US"/>
              <a:t> </a:t>
            </a:r>
            <a:br>
              <a:rPr lang="en-US"/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Creating a game (demo) similar with EVERSPACE 2 </a:t>
            </a:r>
            <a:r>
              <a:rPr lang="en-US"/>
              <a:t>game </a:t>
            </a:r>
          </a:p>
        </p:txBody>
      </p:sp>
      <p:pic>
        <p:nvPicPr>
          <p:cNvPr id="7" name="Online Media 6" title="EVERSPACE 2 | The Best Space Adventure In A Looong Time">
            <a:hlinkClick r:id="" action="ppaction://media"/>
            <a:extLst>
              <a:ext uri="{FF2B5EF4-FFF2-40B4-BE49-F238E27FC236}">
                <a16:creationId xmlns:a16="http://schemas.microsoft.com/office/drawing/2014/main" id="{34A0EFFD-5D35-43C3-A962-5CC38A79371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9888" y="1582738"/>
            <a:ext cx="8993187" cy="50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8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4CDE868D-ABC2-4854-90CB-FC14BFB45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6C657-89EC-4994-963C-17E9AB22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61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b="1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My Spacecraft game (demo)</a:t>
            </a:r>
            <a:br>
              <a:rPr lang="en-US" sz="2800" b="1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800" b="1" kern="1200" cap="all" spc="390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3862-A64E-4BAA-8EA4-57725FF4D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561" y="4327781"/>
            <a:ext cx="3931321" cy="1033669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>
                <a:hlinkClick r:id="rId3"/>
              </a:rPr>
              <a:t>https://tungduong2.github.io/cs460student/final/</a:t>
            </a:r>
            <a:endParaRPr lang="en-US" sz="2400" b="1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31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3679" y="723900"/>
            <a:ext cx="4614421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1D2C1-937D-4C54-969E-E7063307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119" y="1066800"/>
            <a:ext cx="3931320" cy="22671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BE421D02-F17B-4464-B91C-273022C72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32" y="723900"/>
            <a:ext cx="5429236" cy="542923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71114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784030"/>
      </p:ext>
    </p:extLst>
  </p:cSld>
  <p:clrMapOvr>
    <a:masterClrMapping/>
  </p:clrMapOvr>
  <p:transition spd="slow">
    <p:push dir="u"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orn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7E8E2"/>
      </a:lt2>
      <a:accent1>
        <a:srgbClr val="9691CB"/>
      </a:accent1>
      <a:accent2>
        <a:srgbClr val="7990C0"/>
      </a:accent2>
      <a:accent3>
        <a:srgbClr val="77ADBF"/>
      </a:accent3>
      <a:accent4>
        <a:srgbClr val="6EAFA4"/>
      </a:accent4>
      <a:accent5>
        <a:srgbClr val="7DB092"/>
      </a:accent5>
      <a:accent6>
        <a:srgbClr val="70B371"/>
      </a:accent6>
      <a:hlink>
        <a:srgbClr val="828651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55</TotalTime>
  <Words>62</Words>
  <Application>Microsoft Office PowerPoint</Application>
  <PresentationFormat>Widescreen</PresentationFormat>
  <Paragraphs>6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Bembo</vt:lpstr>
      <vt:lpstr>Corbel</vt:lpstr>
      <vt:lpstr>Times New Roman</vt:lpstr>
      <vt:lpstr>AdornVTI</vt:lpstr>
      <vt:lpstr>Parallax</vt:lpstr>
      <vt:lpstr>Final Project SpaceCraft (on Three.js) Fast Forwards 2021 </vt:lpstr>
      <vt:lpstr>IDEA  Creating a game (demo) similar with EVERSPACE 2 game </vt:lpstr>
      <vt:lpstr>My Spacecraft game (demo)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SpaceCraft (on Three.js) Fast Forwards 2021 </dc:title>
  <dc:creator>Tung Duong 2</dc:creator>
  <cp:lastModifiedBy>Tung Duong</cp:lastModifiedBy>
  <cp:revision>2</cp:revision>
  <dcterms:created xsi:type="dcterms:W3CDTF">2021-12-08T07:36:14Z</dcterms:created>
  <dcterms:modified xsi:type="dcterms:W3CDTF">2021-12-08T08:37:47Z</dcterms:modified>
</cp:coreProperties>
</file>